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41" r:id="rId2"/>
    <p:sldId id="300" r:id="rId3"/>
    <p:sldId id="325" r:id="rId4"/>
    <p:sldId id="324" r:id="rId5"/>
    <p:sldId id="326" r:id="rId6"/>
    <p:sldId id="327" r:id="rId7"/>
    <p:sldId id="441" r:id="rId8"/>
    <p:sldId id="328" r:id="rId9"/>
    <p:sldId id="329" r:id="rId10"/>
    <p:sldId id="330" r:id="rId11"/>
    <p:sldId id="331" r:id="rId12"/>
    <p:sldId id="332" r:id="rId13"/>
    <p:sldId id="333" r:id="rId14"/>
    <p:sldId id="334" r:id="rId15"/>
    <p:sldId id="336" r:id="rId16"/>
    <p:sldId id="337" r:id="rId17"/>
    <p:sldId id="338" r:id="rId18"/>
    <p:sldId id="339" r:id="rId19"/>
    <p:sldId id="340" r:id="rId20"/>
    <p:sldId id="429" r:id="rId21"/>
    <p:sldId id="430" r:id="rId22"/>
    <p:sldId id="440" r:id="rId23"/>
    <p:sldId id="438" r:id="rId24"/>
    <p:sldId id="439" r:id="rId25"/>
    <p:sldId id="322" r:id="rId26"/>
  </p:sldIdLst>
  <p:sldSz cx="12192000" cy="6858000"/>
  <p:notesSz cx="6400800" cy="8686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83" autoAdjust="0"/>
    <p:restoredTop sz="94249" autoAdjust="0"/>
  </p:normalViewPr>
  <p:slideViewPr>
    <p:cSldViewPr snapToGrid="0">
      <p:cViewPr varScale="1">
        <p:scale>
          <a:sx n="104" d="100"/>
          <a:sy n="104" d="100"/>
        </p:scale>
        <p:origin x="792"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SMF Member Church Giving History</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FF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Sheet2!$A$2:$A$11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val>
          <c:extLst>
            <c:ext xmlns:c16="http://schemas.microsoft.com/office/drawing/2014/chart" uri="{C3380CC4-5D6E-409C-BE32-E72D297353CC}">
              <c16:uniqueId val="{00000000-1BC3-4C31-A7D8-93AB03F2365F}"/>
            </c:ext>
          </c:extLst>
        </c:ser>
        <c:ser>
          <c:idx val="1"/>
          <c:order val="1"/>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FF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Sheet2!$B$2:$B$11</c:f>
              <c:numCache>
                <c:formatCode>"$"#,##0</c:formatCode>
                <c:ptCount val="10"/>
                <c:pt idx="0">
                  <c:v>307600</c:v>
                </c:pt>
                <c:pt idx="1">
                  <c:v>306000</c:v>
                </c:pt>
                <c:pt idx="2">
                  <c:v>290000</c:v>
                </c:pt>
                <c:pt idx="3">
                  <c:v>292800</c:v>
                </c:pt>
                <c:pt idx="4">
                  <c:v>290600</c:v>
                </c:pt>
                <c:pt idx="5">
                  <c:v>282900</c:v>
                </c:pt>
                <c:pt idx="6">
                  <c:v>271200</c:v>
                </c:pt>
                <c:pt idx="7">
                  <c:v>278300</c:v>
                </c:pt>
                <c:pt idx="8">
                  <c:v>263800</c:v>
                </c:pt>
                <c:pt idx="9">
                  <c:v>254600</c:v>
                </c:pt>
              </c:numCache>
            </c:numRef>
          </c:val>
          <c:extLst>
            <c:ext xmlns:c16="http://schemas.microsoft.com/office/drawing/2014/chart" uri="{C3380CC4-5D6E-409C-BE32-E72D297353CC}">
              <c16:uniqueId val="{00000001-1BC3-4C31-A7D8-93AB03F2365F}"/>
            </c:ext>
          </c:extLst>
        </c:ser>
        <c:dLbls>
          <c:dLblPos val="inEnd"/>
          <c:showLegendKey val="0"/>
          <c:showVal val="1"/>
          <c:showCatName val="0"/>
          <c:showSerName val="0"/>
          <c:showPercent val="0"/>
          <c:showBubbleSize val="0"/>
        </c:dLbls>
        <c:gapWidth val="65"/>
        <c:axId val="425986816"/>
        <c:axId val="197600552"/>
      </c:barChart>
      <c:catAx>
        <c:axId val="42598681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0" i="0" u="none" strike="noStrike" kern="1200" cap="all" baseline="0">
                <a:solidFill>
                  <a:schemeClr val="dk1">
                    <a:lumMod val="75000"/>
                    <a:lumOff val="25000"/>
                  </a:schemeClr>
                </a:solidFill>
                <a:latin typeface="+mn-lt"/>
                <a:ea typeface="+mn-ea"/>
                <a:cs typeface="+mn-cs"/>
              </a:defRPr>
            </a:pPr>
            <a:endParaRPr lang="en-US"/>
          </a:p>
        </c:txPr>
        <c:crossAx val="197600552"/>
        <c:crosses val="autoZero"/>
        <c:auto val="1"/>
        <c:lblAlgn val="ctr"/>
        <c:lblOffset val="100"/>
        <c:noMultiLvlLbl val="0"/>
      </c:catAx>
      <c:valAx>
        <c:axId val="19760055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42598681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680" cy="435849"/>
          </a:xfrm>
          <a:prstGeom prst="rect">
            <a:avLst/>
          </a:prstGeom>
        </p:spPr>
        <p:txBody>
          <a:bodyPr vert="horz" lIns="86205" tIns="43103" rIns="86205" bIns="43103" rtlCol="0"/>
          <a:lstStyle>
            <a:lvl1pPr algn="l">
              <a:defRPr sz="1100"/>
            </a:lvl1pPr>
          </a:lstStyle>
          <a:p>
            <a:endParaRPr lang="en-US"/>
          </a:p>
        </p:txBody>
      </p:sp>
      <p:sp>
        <p:nvSpPr>
          <p:cNvPr id="3" name="Date Placeholder 2"/>
          <p:cNvSpPr>
            <a:spLocks noGrp="1"/>
          </p:cNvSpPr>
          <p:nvPr>
            <p:ph type="dt" idx="1"/>
          </p:nvPr>
        </p:nvSpPr>
        <p:spPr>
          <a:xfrm>
            <a:off x="3625639" y="0"/>
            <a:ext cx="2773680" cy="435849"/>
          </a:xfrm>
          <a:prstGeom prst="rect">
            <a:avLst/>
          </a:prstGeom>
        </p:spPr>
        <p:txBody>
          <a:bodyPr vert="horz" lIns="86205" tIns="43103" rIns="86205" bIns="43103" rtlCol="0"/>
          <a:lstStyle>
            <a:lvl1pPr algn="r">
              <a:defRPr sz="1100"/>
            </a:lvl1pPr>
          </a:lstStyle>
          <a:p>
            <a:fld id="{F8507966-9EA0-442B-9362-B4BA088D4320}" type="datetimeFigureOut">
              <a:rPr lang="en-US" smtClean="0"/>
              <a:t>6/9/2022</a:t>
            </a:fld>
            <a:endParaRPr lang="en-US"/>
          </a:p>
        </p:txBody>
      </p:sp>
      <p:sp>
        <p:nvSpPr>
          <p:cNvPr id="4" name="Slide Image Placeholder 3"/>
          <p:cNvSpPr>
            <a:spLocks noGrp="1" noRot="1" noChangeAspect="1"/>
          </p:cNvSpPr>
          <p:nvPr>
            <p:ph type="sldImg" idx="2"/>
          </p:nvPr>
        </p:nvSpPr>
        <p:spPr>
          <a:xfrm>
            <a:off x="595313" y="1085850"/>
            <a:ext cx="5210175" cy="2932113"/>
          </a:xfrm>
          <a:prstGeom prst="rect">
            <a:avLst/>
          </a:prstGeom>
          <a:noFill/>
          <a:ln w="12700">
            <a:solidFill>
              <a:prstClr val="black"/>
            </a:solidFill>
          </a:ln>
        </p:spPr>
        <p:txBody>
          <a:bodyPr vert="horz" lIns="86205" tIns="43103" rIns="86205" bIns="43103" rtlCol="0" anchor="ctr"/>
          <a:lstStyle/>
          <a:p>
            <a:endParaRPr lang="en-US"/>
          </a:p>
        </p:txBody>
      </p:sp>
      <p:sp>
        <p:nvSpPr>
          <p:cNvPr id="5" name="Notes Placeholder 4"/>
          <p:cNvSpPr>
            <a:spLocks noGrp="1"/>
          </p:cNvSpPr>
          <p:nvPr>
            <p:ph type="body" sz="quarter" idx="3"/>
          </p:nvPr>
        </p:nvSpPr>
        <p:spPr>
          <a:xfrm>
            <a:off x="640080" y="4180522"/>
            <a:ext cx="5120640" cy="3420428"/>
          </a:xfrm>
          <a:prstGeom prst="rect">
            <a:avLst/>
          </a:prstGeom>
        </p:spPr>
        <p:txBody>
          <a:bodyPr vert="horz" lIns="86205" tIns="43103" rIns="86205" bIns="4310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250954"/>
            <a:ext cx="2773680" cy="435848"/>
          </a:xfrm>
          <a:prstGeom prst="rect">
            <a:avLst/>
          </a:prstGeom>
        </p:spPr>
        <p:txBody>
          <a:bodyPr vert="horz" lIns="86205" tIns="43103" rIns="86205" bIns="43103" rtlCol="0" anchor="b"/>
          <a:lstStyle>
            <a:lvl1pPr algn="l">
              <a:defRPr sz="1100"/>
            </a:lvl1pPr>
          </a:lstStyle>
          <a:p>
            <a:endParaRPr lang="en-US"/>
          </a:p>
        </p:txBody>
      </p:sp>
      <p:sp>
        <p:nvSpPr>
          <p:cNvPr id="7" name="Slide Number Placeholder 6"/>
          <p:cNvSpPr>
            <a:spLocks noGrp="1"/>
          </p:cNvSpPr>
          <p:nvPr>
            <p:ph type="sldNum" sz="quarter" idx="5"/>
          </p:nvPr>
        </p:nvSpPr>
        <p:spPr>
          <a:xfrm>
            <a:off x="3625639" y="8250954"/>
            <a:ext cx="2773680" cy="435848"/>
          </a:xfrm>
          <a:prstGeom prst="rect">
            <a:avLst/>
          </a:prstGeom>
        </p:spPr>
        <p:txBody>
          <a:bodyPr vert="horz" lIns="86205" tIns="43103" rIns="86205" bIns="43103" rtlCol="0" anchor="b"/>
          <a:lstStyle>
            <a:lvl1pPr algn="r">
              <a:defRPr sz="1100"/>
            </a:lvl1pPr>
          </a:lstStyle>
          <a:p>
            <a:fld id="{3F4C40C8-29F1-404F-BB31-500BD36E4BC0}" type="slidenum">
              <a:rPr lang="en-US" smtClean="0"/>
              <a:t>‹#›</a:t>
            </a:fld>
            <a:endParaRPr lang="en-US"/>
          </a:p>
        </p:txBody>
      </p:sp>
    </p:spTree>
    <p:extLst>
      <p:ext uri="{BB962C8B-B14F-4D97-AF65-F5344CB8AC3E}">
        <p14:creationId xmlns:p14="http://schemas.microsoft.com/office/powerpoint/2010/main" val="1066913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2A20B1-82F3-4371-AC47-3C538B589D7F}" type="datetimeFigureOut">
              <a:rPr lang="en-US" smtClean="0"/>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E89D8-93B3-46BA-94C9-F4FB2BAC8C9B}" type="slidenum">
              <a:rPr lang="en-US" smtClean="0"/>
              <a:t>‹#›</a:t>
            </a:fld>
            <a:endParaRPr lang="en-US"/>
          </a:p>
        </p:txBody>
      </p:sp>
    </p:spTree>
    <p:extLst>
      <p:ext uri="{BB962C8B-B14F-4D97-AF65-F5344CB8AC3E}">
        <p14:creationId xmlns:p14="http://schemas.microsoft.com/office/powerpoint/2010/main" val="3379660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2A20B1-82F3-4371-AC47-3C538B589D7F}" type="datetimeFigureOut">
              <a:rPr lang="en-US" smtClean="0"/>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E89D8-93B3-46BA-94C9-F4FB2BAC8C9B}" type="slidenum">
              <a:rPr lang="en-US" smtClean="0"/>
              <a:t>‹#›</a:t>
            </a:fld>
            <a:endParaRPr lang="en-US"/>
          </a:p>
        </p:txBody>
      </p:sp>
    </p:spTree>
    <p:extLst>
      <p:ext uri="{BB962C8B-B14F-4D97-AF65-F5344CB8AC3E}">
        <p14:creationId xmlns:p14="http://schemas.microsoft.com/office/powerpoint/2010/main" val="307261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2A20B1-82F3-4371-AC47-3C538B589D7F}" type="datetimeFigureOut">
              <a:rPr lang="en-US" smtClean="0"/>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E89D8-93B3-46BA-94C9-F4FB2BAC8C9B}" type="slidenum">
              <a:rPr lang="en-US" smtClean="0"/>
              <a:t>‹#›</a:t>
            </a:fld>
            <a:endParaRPr lang="en-US"/>
          </a:p>
        </p:txBody>
      </p:sp>
    </p:spTree>
    <p:extLst>
      <p:ext uri="{BB962C8B-B14F-4D97-AF65-F5344CB8AC3E}">
        <p14:creationId xmlns:p14="http://schemas.microsoft.com/office/powerpoint/2010/main" val="3766210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2A20B1-82F3-4371-AC47-3C538B589D7F}" type="datetimeFigureOut">
              <a:rPr lang="en-US" smtClean="0"/>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E89D8-93B3-46BA-94C9-F4FB2BAC8C9B}" type="slidenum">
              <a:rPr lang="en-US" smtClean="0"/>
              <a:t>‹#›</a:t>
            </a:fld>
            <a:endParaRPr lang="en-US"/>
          </a:p>
        </p:txBody>
      </p:sp>
    </p:spTree>
    <p:extLst>
      <p:ext uri="{BB962C8B-B14F-4D97-AF65-F5344CB8AC3E}">
        <p14:creationId xmlns:p14="http://schemas.microsoft.com/office/powerpoint/2010/main" val="3607998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2A20B1-82F3-4371-AC47-3C538B589D7F}" type="datetimeFigureOut">
              <a:rPr lang="en-US" smtClean="0"/>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E89D8-93B3-46BA-94C9-F4FB2BAC8C9B}" type="slidenum">
              <a:rPr lang="en-US" smtClean="0"/>
              <a:t>‹#›</a:t>
            </a:fld>
            <a:endParaRPr lang="en-US"/>
          </a:p>
        </p:txBody>
      </p:sp>
    </p:spTree>
    <p:extLst>
      <p:ext uri="{BB962C8B-B14F-4D97-AF65-F5344CB8AC3E}">
        <p14:creationId xmlns:p14="http://schemas.microsoft.com/office/powerpoint/2010/main" val="593274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2A20B1-82F3-4371-AC47-3C538B589D7F}" type="datetimeFigureOut">
              <a:rPr lang="en-US" smtClean="0"/>
              <a:t>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E89D8-93B3-46BA-94C9-F4FB2BAC8C9B}" type="slidenum">
              <a:rPr lang="en-US" smtClean="0"/>
              <a:t>‹#›</a:t>
            </a:fld>
            <a:endParaRPr lang="en-US"/>
          </a:p>
        </p:txBody>
      </p:sp>
    </p:spTree>
    <p:extLst>
      <p:ext uri="{BB962C8B-B14F-4D97-AF65-F5344CB8AC3E}">
        <p14:creationId xmlns:p14="http://schemas.microsoft.com/office/powerpoint/2010/main" val="1547426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2A20B1-82F3-4371-AC47-3C538B589D7F}" type="datetimeFigureOut">
              <a:rPr lang="en-US" smtClean="0"/>
              <a:t>6/9/2022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3E89D8-93B3-46BA-94C9-F4FB2BAC8C9B}" type="slidenum">
              <a:rPr lang="en-US" smtClean="0"/>
              <a:t>‹#›</a:t>
            </a:fld>
            <a:endParaRPr lang="en-US"/>
          </a:p>
        </p:txBody>
      </p:sp>
    </p:spTree>
    <p:extLst>
      <p:ext uri="{BB962C8B-B14F-4D97-AF65-F5344CB8AC3E}">
        <p14:creationId xmlns:p14="http://schemas.microsoft.com/office/powerpoint/2010/main" val="2116819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2A20B1-82F3-4371-AC47-3C538B589D7F}" type="datetimeFigureOut">
              <a:rPr lang="en-US" smtClean="0"/>
              <a:t>6/9/2022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3E89D8-93B3-46BA-94C9-F4FB2BAC8C9B}" type="slidenum">
              <a:rPr lang="en-US" smtClean="0"/>
              <a:t>‹#›</a:t>
            </a:fld>
            <a:endParaRPr lang="en-US"/>
          </a:p>
        </p:txBody>
      </p:sp>
    </p:spTree>
    <p:extLst>
      <p:ext uri="{BB962C8B-B14F-4D97-AF65-F5344CB8AC3E}">
        <p14:creationId xmlns:p14="http://schemas.microsoft.com/office/powerpoint/2010/main" val="1718767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2A20B1-82F3-4371-AC47-3C538B589D7F}" type="datetimeFigureOut">
              <a:rPr lang="en-US" smtClean="0"/>
              <a:t>6/9/2022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3E89D8-93B3-46BA-94C9-F4FB2BAC8C9B}" type="slidenum">
              <a:rPr lang="en-US" smtClean="0"/>
              <a:t>‹#›</a:t>
            </a:fld>
            <a:endParaRPr lang="en-US"/>
          </a:p>
        </p:txBody>
      </p:sp>
    </p:spTree>
    <p:extLst>
      <p:ext uri="{BB962C8B-B14F-4D97-AF65-F5344CB8AC3E}">
        <p14:creationId xmlns:p14="http://schemas.microsoft.com/office/powerpoint/2010/main" val="268447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2A20B1-82F3-4371-AC47-3C538B589D7F}" type="datetimeFigureOut">
              <a:rPr lang="en-US" smtClean="0"/>
              <a:t>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E89D8-93B3-46BA-94C9-F4FB2BAC8C9B}" type="slidenum">
              <a:rPr lang="en-US" smtClean="0"/>
              <a:t>‹#›</a:t>
            </a:fld>
            <a:endParaRPr lang="en-US"/>
          </a:p>
        </p:txBody>
      </p:sp>
    </p:spTree>
    <p:extLst>
      <p:ext uri="{BB962C8B-B14F-4D97-AF65-F5344CB8AC3E}">
        <p14:creationId xmlns:p14="http://schemas.microsoft.com/office/powerpoint/2010/main" val="3456010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2A20B1-82F3-4371-AC47-3C538B589D7F}" type="datetimeFigureOut">
              <a:rPr lang="en-US" smtClean="0"/>
              <a:t>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E89D8-93B3-46BA-94C9-F4FB2BAC8C9B}" type="slidenum">
              <a:rPr lang="en-US" smtClean="0"/>
              <a:t>‹#›</a:t>
            </a:fld>
            <a:endParaRPr lang="en-US"/>
          </a:p>
        </p:txBody>
      </p:sp>
    </p:spTree>
    <p:extLst>
      <p:ext uri="{BB962C8B-B14F-4D97-AF65-F5344CB8AC3E}">
        <p14:creationId xmlns:p14="http://schemas.microsoft.com/office/powerpoint/2010/main" val="2448937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2A20B1-82F3-4371-AC47-3C538B589D7F}" type="datetimeFigureOut">
              <a:rPr lang="en-US" smtClean="0"/>
              <a:t>6/9/2022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3E89D8-93B3-46BA-94C9-F4FB2BAC8C9B}" type="slidenum">
              <a:rPr lang="en-US" smtClean="0"/>
              <a:t>‹#›</a:t>
            </a:fld>
            <a:endParaRPr lang="en-US"/>
          </a:p>
        </p:txBody>
      </p:sp>
    </p:spTree>
    <p:extLst>
      <p:ext uri="{BB962C8B-B14F-4D97-AF65-F5344CB8AC3E}">
        <p14:creationId xmlns:p14="http://schemas.microsoft.com/office/powerpoint/2010/main" val="2873131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Excel_Worksheet7.xlsx"/><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Microsoft_Excel_Worksheet8.xlsx"/><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Excel_Worksheet9.xlsx"/><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package" Target="../embeddings/Microsoft_Excel_Worksheet10.xlsx"/><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package" Target="../embeddings/Microsoft_Excel_Worksheet11.xlsx"/><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package" Target="../embeddings/Microsoft_Excel_Worksheet12.xlsx"/><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package" Target="../embeddings/Microsoft_Excel_Worksheet13.xlsx"/><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Excel_Worksheet14.xlsx"/><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package" Target="../embeddings/Microsoft_Excel_Worksheet15.xlsx"/><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package" Target="../embeddings/Microsoft_Excel_Worksheet16.xlsx"/><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package" Target="../embeddings/Microsoft_Excel_Worksheet17.xlsx"/><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package" Target="../embeddings/Microsoft_Excel_Worksheet18.xlsx"/><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www.naccc.org/"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package" Target="../embeddings/Microsoft_Excel_Worksheet.xlsx"/><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package" Target="../embeddings/Microsoft_Excel_Worksheet1.xlsx"/><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package" Target="../embeddings/Microsoft_Excel_Worksheet2.xlsx"/><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Excel_Worksheet3.xlsx"/><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Excel_Worksheet5.xlsx"/><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Excel_Worksheet6.xlsx"/><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F7CFCA-2A76-EE82-9384-09F949282BC9}"/>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51D4F1A-85DD-0778-F71A-FA9D5C0273D6}"/>
              </a:ext>
            </a:extLst>
          </p:cNvPr>
          <p:cNvSpPr txBox="1"/>
          <p:nvPr/>
        </p:nvSpPr>
        <p:spPr>
          <a:xfrm>
            <a:off x="2934930" y="545690"/>
            <a:ext cx="7020232" cy="461665"/>
          </a:xfrm>
          <a:prstGeom prst="rect">
            <a:avLst/>
          </a:prstGeom>
          <a:noFill/>
        </p:spPr>
        <p:txBody>
          <a:bodyPr wrap="square" rtlCol="0">
            <a:spAutoFit/>
          </a:bodyPr>
          <a:lstStyle/>
          <a:p>
            <a:r>
              <a:rPr lang="en-US" sz="2400" dirty="0">
                <a:solidFill>
                  <a:schemeClr val="bg1"/>
                </a:solidFill>
              </a:rPr>
              <a:t>NACCC Treasurer's Report &amp; Budget Presentation</a:t>
            </a:r>
          </a:p>
        </p:txBody>
      </p:sp>
    </p:spTree>
    <p:extLst>
      <p:ext uri="{BB962C8B-B14F-4D97-AF65-F5344CB8AC3E}">
        <p14:creationId xmlns:p14="http://schemas.microsoft.com/office/powerpoint/2010/main" val="711922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BF2A16D2-C6DF-F74C-897B-A06599DC2E68}"/>
              </a:ext>
            </a:extLst>
          </p:cNvPr>
          <p:cNvGraphicFramePr>
            <a:graphicFrameLocks noChangeAspect="1"/>
          </p:cNvGraphicFramePr>
          <p:nvPr>
            <p:extLst>
              <p:ext uri="{D42A27DB-BD31-4B8C-83A1-F6EECF244321}">
                <p14:modId xmlns:p14="http://schemas.microsoft.com/office/powerpoint/2010/main" val="1781296537"/>
              </p:ext>
            </p:extLst>
          </p:nvPr>
        </p:nvGraphicFramePr>
        <p:xfrm>
          <a:off x="648930" y="1533832"/>
          <a:ext cx="10928554" cy="3495368"/>
        </p:xfrm>
        <a:graphic>
          <a:graphicData uri="http://schemas.openxmlformats.org/presentationml/2006/ole">
            <mc:AlternateContent xmlns:mc="http://schemas.openxmlformats.org/markup-compatibility/2006">
              <mc:Choice xmlns:v="urn:schemas-microsoft-com:vml" Requires="v">
                <p:oleObj name="Worksheet" r:id="rId2" imgW="7705702" imgH="1724189" progId="Excel.Sheet.12">
                  <p:embed/>
                </p:oleObj>
              </mc:Choice>
              <mc:Fallback>
                <p:oleObj name="Worksheet" r:id="rId2" imgW="7705702" imgH="1724189" progId="Excel.Sheet.12">
                  <p:embed/>
                  <p:pic>
                    <p:nvPicPr>
                      <p:cNvPr id="0" name=""/>
                      <p:cNvPicPr/>
                      <p:nvPr/>
                    </p:nvPicPr>
                    <p:blipFill>
                      <a:blip r:embed="rId3"/>
                      <a:stretch>
                        <a:fillRect/>
                      </a:stretch>
                    </p:blipFill>
                    <p:spPr>
                      <a:xfrm>
                        <a:off x="648930" y="1533832"/>
                        <a:ext cx="10928554" cy="3495368"/>
                      </a:xfrm>
                      <a:prstGeom prst="rect">
                        <a:avLst/>
                      </a:prstGeom>
                    </p:spPr>
                  </p:pic>
                </p:oleObj>
              </mc:Fallback>
            </mc:AlternateContent>
          </a:graphicData>
        </a:graphic>
      </p:graphicFrame>
    </p:spTree>
    <p:extLst>
      <p:ext uri="{BB962C8B-B14F-4D97-AF65-F5344CB8AC3E}">
        <p14:creationId xmlns:p14="http://schemas.microsoft.com/office/powerpoint/2010/main" val="2865002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CCC6984D-2F95-FF6D-DFA8-585C08BFD6E9}"/>
              </a:ext>
            </a:extLst>
          </p:cNvPr>
          <p:cNvGraphicFramePr>
            <a:graphicFrameLocks noChangeAspect="1"/>
          </p:cNvGraphicFramePr>
          <p:nvPr>
            <p:extLst>
              <p:ext uri="{D42A27DB-BD31-4B8C-83A1-F6EECF244321}">
                <p14:modId xmlns:p14="http://schemas.microsoft.com/office/powerpoint/2010/main" val="35745448"/>
              </p:ext>
            </p:extLst>
          </p:nvPr>
        </p:nvGraphicFramePr>
        <p:xfrm>
          <a:off x="1371600" y="442913"/>
          <a:ext cx="10233025" cy="5972175"/>
        </p:xfrm>
        <a:graphic>
          <a:graphicData uri="http://schemas.openxmlformats.org/presentationml/2006/ole">
            <mc:AlternateContent xmlns:mc="http://schemas.openxmlformats.org/markup-compatibility/2006">
              <mc:Choice xmlns:v="urn:schemas-microsoft-com:vml" Requires="v">
                <p:oleObj name="Worksheet" r:id="rId2" imgW="8001096" imgH="3895625" progId="Excel.Sheet.12">
                  <p:embed/>
                </p:oleObj>
              </mc:Choice>
              <mc:Fallback>
                <p:oleObj name="Worksheet" r:id="rId2" imgW="8001096" imgH="3895625" progId="Excel.Sheet.12">
                  <p:embed/>
                  <p:pic>
                    <p:nvPicPr>
                      <p:cNvPr id="0" name=""/>
                      <p:cNvPicPr/>
                      <p:nvPr/>
                    </p:nvPicPr>
                    <p:blipFill>
                      <a:blip r:embed="rId3"/>
                      <a:stretch>
                        <a:fillRect/>
                      </a:stretch>
                    </p:blipFill>
                    <p:spPr>
                      <a:xfrm>
                        <a:off x="1371600" y="442913"/>
                        <a:ext cx="10233025" cy="5972175"/>
                      </a:xfrm>
                      <a:prstGeom prst="rect">
                        <a:avLst/>
                      </a:prstGeom>
                    </p:spPr>
                  </p:pic>
                </p:oleObj>
              </mc:Fallback>
            </mc:AlternateContent>
          </a:graphicData>
        </a:graphic>
      </p:graphicFrame>
    </p:spTree>
    <p:extLst>
      <p:ext uri="{BB962C8B-B14F-4D97-AF65-F5344CB8AC3E}">
        <p14:creationId xmlns:p14="http://schemas.microsoft.com/office/powerpoint/2010/main" val="214406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0A3224DD-AD8C-3D03-A7BA-58D9B85CD2CF}"/>
              </a:ext>
            </a:extLst>
          </p:cNvPr>
          <p:cNvGraphicFramePr>
            <a:graphicFrameLocks noChangeAspect="1"/>
          </p:cNvGraphicFramePr>
          <p:nvPr>
            <p:extLst>
              <p:ext uri="{D42A27DB-BD31-4B8C-83A1-F6EECF244321}">
                <p14:modId xmlns:p14="http://schemas.microsoft.com/office/powerpoint/2010/main" val="3369003636"/>
              </p:ext>
            </p:extLst>
          </p:nvPr>
        </p:nvGraphicFramePr>
        <p:xfrm>
          <a:off x="1179871" y="545690"/>
          <a:ext cx="9660194" cy="5781368"/>
        </p:xfrm>
        <a:graphic>
          <a:graphicData uri="http://schemas.openxmlformats.org/presentationml/2006/ole">
            <mc:AlternateContent xmlns:mc="http://schemas.openxmlformats.org/markup-compatibility/2006">
              <mc:Choice xmlns:v="urn:schemas-microsoft-com:vml" Requires="v">
                <p:oleObj name="Worksheet" r:id="rId2" imgW="7391392" imgH="3705357" progId="Excel.Sheet.12">
                  <p:embed/>
                </p:oleObj>
              </mc:Choice>
              <mc:Fallback>
                <p:oleObj name="Worksheet" r:id="rId2" imgW="7391392" imgH="3705357" progId="Excel.Sheet.12">
                  <p:embed/>
                  <p:pic>
                    <p:nvPicPr>
                      <p:cNvPr id="0" name=""/>
                      <p:cNvPicPr/>
                      <p:nvPr/>
                    </p:nvPicPr>
                    <p:blipFill>
                      <a:blip r:embed="rId3"/>
                      <a:stretch>
                        <a:fillRect/>
                      </a:stretch>
                    </p:blipFill>
                    <p:spPr>
                      <a:xfrm>
                        <a:off x="1179871" y="545690"/>
                        <a:ext cx="9660194" cy="5781368"/>
                      </a:xfrm>
                      <a:prstGeom prst="rect">
                        <a:avLst/>
                      </a:prstGeom>
                    </p:spPr>
                  </p:pic>
                </p:oleObj>
              </mc:Fallback>
            </mc:AlternateContent>
          </a:graphicData>
        </a:graphic>
      </p:graphicFrame>
    </p:spTree>
    <p:extLst>
      <p:ext uri="{BB962C8B-B14F-4D97-AF65-F5344CB8AC3E}">
        <p14:creationId xmlns:p14="http://schemas.microsoft.com/office/powerpoint/2010/main" val="3430671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07646C7A-094E-7FB2-AEF4-DDD6428B4D20}"/>
              </a:ext>
            </a:extLst>
          </p:cNvPr>
          <p:cNvGraphicFramePr>
            <a:graphicFrameLocks noChangeAspect="1"/>
          </p:cNvGraphicFramePr>
          <p:nvPr>
            <p:extLst>
              <p:ext uri="{D42A27DB-BD31-4B8C-83A1-F6EECF244321}">
                <p14:modId xmlns:p14="http://schemas.microsoft.com/office/powerpoint/2010/main" val="1997437463"/>
              </p:ext>
            </p:extLst>
          </p:nvPr>
        </p:nvGraphicFramePr>
        <p:xfrm>
          <a:off x="1681316" y="412956"/>
          <a:ext cx="8834284" cy="6076334"/>
        </p:xfrm>
        <a:graphic>
          <a:graphicData uri="http://schemas.openxmlformats.org/presentationml/2006/ole">
            <mc:AlternateContent xmlns:mc="http://schemas.openxmlformats.org/markup-compatibility/2006">
              <mc:Choice xmlns:v="urn:schemas-microsoft-com:vml" Requires="v">
                <p:oleObj name="Worksheet" r:id="rId2" imgW="7391392" imgH="4467199" progId="Excel.Sheet.12">
                  <p:embed/>
                </p:oleObj>
              </mc:Choice>
              <mc:Fallback>
                <p:oleObj name="Worksheet" r:id="rId2" imgW="7391392" imgH="4467199" progId="Excel.Sheet.12">
                  <p:embed/>
                  <p:pic>
                    <p:nvPicPr>
                      <p:cNvPr id="0" name=""/>
                      <p:cNvPicPr/>
                      <p:nvPr/>
                    </p:nvPicPr>
                    <p:blipFill>
                      <a:blip r:embed="rId3"/>
                      <a:stretch>
                        <a:fillRect/>
                      </a:stretch>
                    </p:blipFill>
                    <p:spPr>
                      <a:xfrm>
                        <a:off x="1681316" y="412956"/>
                        <a:ext cx="8834284" cy="6076334"/>
                      </a:xfrm>
                      <a:prstGeom prst="rect">
                        <a:avLst/>
                      </a:prstGeom>
                    </p:spPr>
                  </p:pic>
                </p:oleObj>
              </mc:Fallback>
            </mc:AlternateContent>
          </a:graphicData>
        </a:graphic>
      </p:graphicFrame>
    </p:spTree>
    <p:extLst>
      <p:ext uri="{BB962C8B-B14F-4D97-AF65-F5344CB8AC3E}">
        <p14:creationId xmlns:p14="http://schemas.microsoft.com/office/powerpoint/2010/main" val="3374787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A5FC038B-4ABD-1EDD-A64F-2461A6989643}"/>
              </a:ext>
            </a:extLst>
          </p:cNvPr>
          <p:cNvGraphicFramePr>
            <a:graphicFrameLocks noChangeAspect="1"/>
          </p:cNvGraphicFramePr>
          <p:nvPr>
            <p:extLst>
              <p:ext uri="{D42A27DB-BD31-4B8C-83A1-F6EECF244321}">
                <p14:modId xmlns:p14="http://schemas.microsoft.com/office/powerpoint/2010/main" val="1942771918"/>
              </p:ext>
            </p:extLst>
          </p:nvPr>
        </p:nvGraphicFramePr>
        <p:xfrm>
          <a:off x="796413" y="634182"/>
          <a:ext cx="10412361" cy="5309418"/>
        </p:xfrm>
        <a:graphic>
          <a:graphicData uri="http://schemas.openxmlformats.org/presentationml/2006/ole">
            <mc:AlternateContent xmlns:mc="http://schemas.openxmlformats.org/markup-compatibility/2006">
              <mc:Choice xmlns:v="urn:schemas-microsoft-com:vml" Requires="v">
                <p:oleObj name="Worksheet" r:id="rId2" imgW="7134237" imgH="2181381" progId="Excel.Sheet.12">
                  <p:embed/>
                </p:oleObj>
              </mc:Choice>
              <mc:Fallback>
                <p:oleObj name="Worksheet" r:id="rId2" imgW="7134237" imgH="2181381" progId="Excel.Sheet.12">
                  <p:embed/>
                  <p:pic>
                    <p:nvPicPr>
                      <p:cNvPr id="0" name=""/>
                      <p:cNvPicPr/>
                      <p:nvPr/>
                    </p:nvPicPr>
                    <p:blipFill>
                      <a:blip r:embed="rId3"/>
                      <a:stretch>
                        <a:fillRect/>
                      </a:stretch>
                    </p:blipFill>
                    <p:spPr>
                      <a:xfrm>
                        <a:off x="796413" y="634182"/>
                        <a:ext cx="10412361" cy="5309418"/>
                      </a:xfrm>
                      <a:prstGeom prst="rect">
                        <a:avLst/>
                      </a:prstGeom>
                    </p:spPr>
                  </p:pic>
                </p:oleObj>
              </mc:Fallback>
            </mc:AlternateContent>
          </a:graphicData>
        </a:graphic>
      </p:graphicFrame>
    </p:spTree>
    <p:extLst>
      <p:ext uri="{BB962C8B-B14F-4D97-AF65-F5344CB8AC3E}">
        <p14:creationId xmlns:p14="http://schemas.microsoft.com/office/powerpoint/2010/main" val="1074879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2139509D-55BA-26C9-CA5C-5DE11D7BE940}"/>
              </a:ext>
            </a:extLst>
          </p:cNvPr>
          <p:cNvGraphicFramePr>
            <a:graphicFrameLocks noChangeAspect="1"/>
          </p:cNvGraphicFramePr>
          <p:nvPr>
            <p:extLst>
              <p:ext uri="{D42A27DB-BD31-4B8C-83A1-F6EECF244321}">
                <p14:modId xmlns:p14="http://schemas.microsoft.com/office/powerpoint/2010/main" val="1286517051"/>
              </p:ext>
            </p:extLst>
          </p:nvPr>
        </p:nvGraphicFramePr>
        <p:xfrm>
          <a:off x="678426" y="634182"/>
          <a:ext cx="10736826" cy="5294670"/>
        </p:xfrm>
        <a:graphic>
          <a:graphicData uri="http://schemas.openxmlformats.org/presentationml/2006/ole">
            <mc:AlternateContent xmlns:mc="http://schemas.openxmlformats.org/markup-compatibility/2006">
              <mc:Choice xmlns:v="urn:schemas-microsoft-com:vml" Requires="v">
                <p:oleObj name="Worksheet" r:id="rId2" imgW="8239008" imgH="2752865" progId="Excel.Sheet.12">
                  <p:embed/>
                </p:oleObj>
              </mc:Choice>
              <mc:Fallback>
                <p:oleObj name="Worksheet" r:id="rId2" imgW="8239008" imgH="2752865" progId="Excel.Sheet.12">
                  <p:embed/>
                  <p:pic>
                    <p:nvPicPr>
                      <p:cNvPr id="0" name=""/>
                      <p:cNvPicPr/>
                      <p:nvPr/>
                    </p:nvPicPr>
                    <p:blipFill>
                      <a:blip r:embed="rId3"/>
                      <a:stretch>
                        <a:fillRect/>
                      </a:stretch>
                    </p:blipFill>
                    <p:spPr>
                      <a:xfrm>
                        <a:off x="678426" y="634182"/>
                        <a:ext cx="10736826" cy="5294670"/>
                      </a:xfrm>
                      <a:prstGeom prst="rect">
                        <a:avLst/>
                      </a:prstGeom>
                    </p:spPr>
                  </p:pic>
                </p:oleObj>
              </mc:Fallback>
            </mc:AlternateContent>
          </a:graphicData>
        </a:graphic>
      </p:graphicFrame>
    </p:spTree>
    <p:extLst>
      <p:ext uri="{BB962C8B-B14F-4D97-AF65-F5344CB8AC3E}">
        <p14:creationId xmlns:p14="http://schemas.microsoft.com/office/powerpoint/2010/main" val="912492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B7F4507A-D4A7-E155-A2E0-FB17237C3F17}"/>
              </a:ext>
            </a:extLst>
          </p:cNvPr>
          <p:cNvGraphicFramePr>
            <a:graphicFrameLocks noChangeAspect="1"/>
          </p:cNvGraphicFramePr>
          <p:nvPr>
            <p:extLst>
              <p:ext uri="{D42A27DB-BD31-4B8C-83A1-F6EECF244321}">
                <p14:modId xmlns:p14="http://schemas.microsoft.com/office/powerpoint/2010/main" val="80872991"/>
              </p:ext>
            </p:extLst>
          </p:nvPr>
        </p:nvGraphicFramePr>
        <p:xfrm>
          <a:off x="825910" y="339214"/>
          <a:ext cx="10368116" cy="6046838"/>
        </p:xfrm>
        <a:graphic>
          <a:graphicData uri="http://schemas.openxmlformats.org/presentationml/2006/ole">
            <mc:AlternateContent xmlns:mc="http://schemas.openxmlformats.org/markup-compatibility/2006">
              <mc:Choice xmlns:v="urn:schemas-microsoft-com:vml" Requires="v">
                <p:oleObj name="Worksheet" r:id="rId2" imgW="8239008" imgH="3324057" progId="Excel.Sheet.12">
                  <p:embed/>
                </p:oleObj>
              </mc:Choice>
              <mc:Fallback>
                <p:oleObj name="Worksheet" r:id="rId2" imgW="8239008" imgH="3324057" progId="Excel.Sheet.12">
                  <p:embed/>
                  <p:pic>
                    <p:nvPicPr>
                      <p:cNvPr id="0" name=""/>
                      <p:cNvPicPr/>
                      <p:nvPr/>
                    </p:nvPicPr>
                    <p:blipFill>
                      <a:blip r:embed="rId3"/>
                      <a:stretch>
                        <a:fillRect/>
                      </a:stretch>
                    </p:blipFill>
                    <p:spPr>
                      <a:xfrm>
                        <a:off x="825910" y="339214"/>
                        <a:ext cx="10368116" cy="6046838"/>
                      </a:xfrm>
                      <a:prstGeom prst="rect">
                        <a:avLst/>
                      </a:prstGeom>
                    </p:spPr>
                  </p:pic>
                </p:oleObj>
              </mc:Fallback>
            </mc:AlternateContent>
          </a:graphicData>
        </a:graphic>
      </p:graphicFrame>
    </p:spTree>
    <p:extLst>
      <p:ext uri="{BB962C8B-B14F-4D97-AF65-F5344CB8AC3E}">
        <p14:creationId xmlns:p14="http://schemas.microsoft.com/office/powerpoint/2010/main" val="3684139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59E17186-0889-54C0-8F2E-DB0E5AAF87D4}"/>
              </a:ext>
            </a:extLst>
          </p:cNvPr>
          <p:cNvGraphicFramePr>
            <a:graphicFrameLocks noChangeAspect="1"/>
          </p:cNvGraphicFramePr>
          <p:nvPr>
            <p:extLst>
              <p:ext uri="{D42A27DB-BD31-4B8C-83A1-F6EECF244321}">
                <p14:modId xmlns:p14="http://schemas.microsoft.com/office/powerpoint/2010/main" val="2431657398"/>
              </p:ext>
            </p:extLst>
          </p:nvPr>
        </p:nvGraphicFramePr>
        <p:xfrm>
          <a:off x="693174" y="516194"/>
          <a:ext cx="10559845" cy="5884606"/>
        </p:xfrm>
        <a:graphic>
          <a:graphicData uri="http://schemas.openxmlformats.org/presentationml/2006/ole">
            <mc:AlternateContent xmlns:mc="http://schemas.openxmlformats.org/markup-compatibility/2006">
              <mc:Choice xmlns:v="urn:schemas-microsoft-com:vml" Requires="v">
                <p:oleObj name="Worksheet" r:id="rId2" imgW="8239008" imgH="2943136" progId="Excel.Sheet.12">
                  <p:embed/>
                </p:oleObj>
              </mc:Choice>
              <mc:Fallback>
                <p:oleObj name="Worksheet" r:id="rId2" imgW="8239008" imgH="2943136" progId="Excel.Sheet.12">
                  <p:embed/>
                  <p:pic>
                    <p:nvPicPr>
                      <p:cNvPr id="0" name=""/>
                      <p:cNvPicPr/>
                      <p:nvPr/>
                    </p:nvPicPr>
                    <p:blipFill>
                      <a:blip r:embed="rId3"/>
                      <a:stretch>
                        <a:fillRect/>
                      </a:stretch>
                    </p:blipFill>
                    <p:spPr>
                      <a:xfrm>
                        <a:off x="693174" y="516194"/>
                        <a:ext cx="10559845" cy="5884606"/>
                      </a:xfrm>
                      <a:prstGeom prst="rect">
                        <a:avLst/>
                      </a:prstGeom>
                    </p:spPr>
                  </p:pic>
                </p:oleObj>
              </mc:Fallback>
            </mc:AlternateContent>
          </a:graphicData>
        </a:graphic>
      </p:graphicFrame>
    </p:spTree>
    <p:extLst>
      <p:ext uri="{BB962C8B-B14F-4D97-AF65-F5344CB8AC3E}">
        <p14:creationId xmlns:p14="http://schemas.microsoft.com/office/powerpoint/2010/main" val="770353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159FBC44-D69E-82BB-0348-4EB0C4E7987D}"/>
              </a:ext>
            </a:extLst>
          </p:cNvPr>
          <p:cNvGraphicFramePr>
            <a:graphicFrameLocks noChangeAspect="1"/>
          </p:cNvGraphicFramePr>
          <p:nvPr>
            <p:extLst>
              <p:ext uri="{D42A27DB-BD31-4B8C-83A1-F6EECF244321}">
                <p14:modId xmlns:p14="http://schemas.microsoft.com/office/powerpoint/2010/main" val="1684789595"/>
              </p:ext>
            </p:extLst>
          </p:nvPr>
        </p:nvGraphicFramePr>
        <p:xfrm>
          <a:off x="855406" y="619431"/>
          <a:ext cx="10132142" cy="5456903"/>
        </p:xfrm>
        <a:graphic>
          <a:graphicData uri="http://schemas.openxmlformats.org/presentationml/2006/ole">
            <mc:AlternateContent xmlns:mc="http://schemas.openxmlformats.org/markup-compatibility/2006">
              <mc:Choice xmlns:v="urn:schemas-microsoft-com:vml" Requires="v">
                <p:oleObj name="Worksheet" r:id="rId2" imgW="7124739" imgH="2952612" progId="Excel.Sheet.12">
                  <p:embed/>
                </p:oleObj>
              </mc:Choice>
              <mc:Fallback>
                <p:oleObj name="Worksheet" r:id="rId2" imgW="7124739" imgH="2952612" progId="Excel.Sheet.12">
                  <p:embed/>
                  <p:pic>
                    <p:nvPicPr>
                      <p:cNvPr id="0" name=""/>
                      <p:cNvPicPr/>
                      <p:nvPr/>
                    </p:nvPicPr>
                    <p:blipFill>
                      <a:blip r:embed="rId3"/>
                      <a:stretch>
                        <a:fillRect/>
                      </a:stretch>
                    </p:blipFill>
                    <p:spPr>
                      <a:xfrm>
                        <a:off x="855406" y="619431"/>
                        <a:ext cx="10132142" cy="5456903"/>
                      </a:xfrm>
                      <a:prstGeom prst="rect">
                        <a:avLst/>
                      </a:prstGeom>
                    </p:spPr>
                  </p:pic>
                </p:oleObj>
              </mc:Fallback>
            </mc:AlternateContent>
          </a:graphicData>
        </a:graphic>
      </p:graphicFrame>
    </p:spTree>
    <p:extLst>
      <p:ext uri="{BB962C8B-B14F-4D97-AF65-F5344CB8AC3E}">
        <p14:creationId xmlns:p14="http://schemas.microsoft.com/office/powerpoint/2010/main" val="2494095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5A6F58A4-AFE2-35D3-8D8C-C0D60224D9FB}"/>
              </a:ext>
            </a:extLst>
          </p:cNvPr>
          <p:cNvGraphicFramePr>
            <a:graphicFrameLocks noChangeAspect="1"/>
          </p:cNvGraphicFramePr>
          <p:nvPr>
            <p:extLst>
              <p:ext uri="{D42A27DB-BD31-4B8C-83A1-F6EECF244321}">
                <p14:modId xmlns:p14="http://schemas.microsoft.com/office/powerpoint/2010/main" val="1365721280"/>
              </p:ext>
            </p:extLst>
          </p:nvPr>
        </p:nvGraphicFramePr>
        <p:xfrm>
          <a:off x="870155" y="191729"/>
          <a:ext cx="10456606" cy="6223819"/>
        </p:xfrm>
        <a:graphic>
          <a:graphicData uri="http://schemas.openxmlformats.org/presentationml/2006/ole">
            <mc:AlternateContent xmlns:mc="http://schemas.openxmlformats.org/markup-compatibility/2006">
              <mc:Choice xmlns:v="urn:schemas-microsoft-com:vml" Requires="v">
                <p:oleObj name="Worksheet" r:id="rId2" imgW="7124739" imgH="4476675" progId="Excel.Sheet.12">
                  <p:embed/>
                </p:oleObj>
              </mc:Choice>
              <mc:Fallback>
                <p:oleObj name="Worksheet" r:id="rId2" imgW="7124739" imgH="4476675" progId="Excel.Sheet.12">
                  <p:embed/>
                  <p:pic>
                    <p:nvPicPr>
                      <p:cNvPr id="0" name=""/>
                      <p:cNvPicPr/>
                      <p:nvPr/>
                    </p:nvPicPr>
                    <p:blipFill>
                      <a:blip r:embed="rId3"/>
                      <a:stretch>
                        <a:fillRect/>
                      </a:stretch>
                    </p:blipFill>
                    <p:spPr>
                      <a:xfrm>
                        <a:off x="870155" y="191729"/>
                        <a:ext cx="10456606" cy="6223819"/>
                      </a:xfrm>
                      <a:prstGeom prst="rect">
                        <a:avLst/>
                      </a:prstGeom>
                    </p:spPr>
                  </p:pic>
                </p:oleObj>
              </mc:Fallback>
            </mc:AlternateContent>
          </a:graphicData>
        </a:graphic>
      </p:graphicFrame>
    </p:spTree>
    <p:extLst>
      <p:ext uri="{BB962C8B-B14F-4D97-AF65-F5344CB8AC3E}">
        <p14:creationId xmlns:p14="http://schemas.microsoft.com/office/powerpoint/2010/main" val="1032035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11"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2" name="Oval 11">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3"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9" name="Rectangle 14">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36C706CA-0630-4856-852F-120B2D75CC6C}"/>
              </a:ext>
            </a:extLst>
          </p:cNvPr>
          <p:cNvSpPr/>
          <p:nvPr/>
        </p:nvSpPr>
        <p:spPr>
          <a:xfrm>
            <a:off x="1524000" y="2776538"/>
            <a:ext cx="9144000" cy="1381188"/>
          </a:xfrm>
          <a:prstGeom prst="rect">
            <a:avLst/>
          </a:prstGeom>
        </p:spPr>
        <p:txBody>
          <a:bodyPr vert="horz" lIns="91440" tIns="45720" rIns="91440" bIns="45720" rtlCol="0" anchor="ctr">
            <a:normAutofit/>
          </a:bodyPr>
          <a:lstStyle/>
          <a:p>
            <a:pPr lvl="0" algn="ctr">
              <a:lnSpc>
                <a:spcPct val="90000"/>
              </a:lnSpc>
              <a:spcBef>
                <a:spcPct val="0"/>
              </a:spcBef>
              <a:spcAft>
                <a:spcPts val="600"/>
              </a:spcAft>
            </a:pPr>
            <a:r>
              <a:rPr lang="en-US" sz="3100" kern="1200">
                <a:solidFill>
                  <a:schemeClr val="bg2"/>
                </a:solidFill>
                <a:latin typeface="+mj-lt"/>
                <a:ea typeface="+mj-ea"/>
                <a:cs typeface="+mj-cs"/>
              </a:rPr>
              <a:t>There is a budget narrative that accompanied this report.  We recommend that you print it out and refer to it during the presentation.</a:t>
            </a:r>
          </a:p>
        </p:txBody>
      </p:sp>
    </p:spTree>
    <p:extLst>
      <p:ext uri="{BB962C8B-B14F-4D97-AF65-F5344CB8AC3E}">
        <p14:creationId xmlns:p14="http://schemas.microsoft.com/office/powerpoint/2010/main" val="1789192765"/>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212860684"/>
              </p:ext>
            </p:extLst>
          </p:nvPr>
        </p:nvGraphicFramePr>
        <p:xfrm>
          <a:off x="581025" y="390525"/>
          <a:ext cx="11249025" cy="6002338"/>
        </p:xfrm>
        <a:graphic>
          <a:graphicData uri="http://schemas.openxmlformats.org/presentationml/2006/ole">
            <mc:AlternateContent xmlns:mc="http://schemas.openxmlformats.org/markup-compatibility/2006">
              <mc:Choice xmlns:v="urn:schemas-microsoft-com:vml" Requires="v">
                <p:oleObj name="Worksheet" r:id="rId2" imgW="6153126" imgH="3952818" progId="Excel.Sheet.12">
                  <p:embed/>
                </p:oleObj>
              </mc:Choice>
              <mc:Fallback>
                <p:oleObj name="Worksheet" r:id="rId2" imgW="6153126" imgH="3952818" progId="Excel.Sheet.12">
                  <p:embed/>
                  <p:pic>
                    <p:nvPicPr>
                      <p:cNvPr id="3" name="Object 2"/>
                      <p:cNvPicPr/>
                      <p:nvPr/>
                    </p:nvPicPr>
                    <p:blipFill>
                      <a:blip r:embed="rId3"/>
                      <a:stretch>
                        <a:fillRect/>
                      </a:stretch>
                    </p:blipFill>
                    <p:spPr>
                      <a:xfrm>
                        <a:off x="581025" y="390525"/>
                        <a:ext cx="11249025" cy="6002338"/>
                      </a:xfrm>
                      <a:prstGeom prst="rect">
                        <a:avLst/>
                      </a:prstGeom>
                    </p:spPr>
                  </p:pic>
                </p:oleObj>
              </mc:Fallback>
            </mc:AlternateContent>
          </a:graphicData>
        </a:graphic>
      </p:graphicFrame>
    </p:spTree>
    <p:extLst>
      <p:ext uri="{BB962C8B-B14F-4D97-AF65-F5344CB8AC3E}">
        <p14:creationId xmlns:p14="http://schemas.microsoft.com/office/powerpoint/2010/main" val="36471857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043531054"/>
              </p:ext>
            </p:extLst>
          </p:nvPr>
        </p:nvGraphicFramePr>
        <p:xfrm>
          <a:off x="581025" y="390525"/>
          <a:ext cx="11249025" cy="5711825"/>
        </p:xfrm>
        <a:graphic>
          <a:graphicData uri="http://schemas.openxmlformats.org/presentationml/2006/ole">
            <mc:AlternateContent xmlns:mc="http://schemas.openxmlformats.org/markup-compatibility/2006">
              <mc:Choice xmlns:v="urn:schemas-microsoft-com:vml" Requires="v">
                <p:oleObj name="Worksheet" r:id="rId2" imgW="6153126" imgH="3762432" progId="Excel.Sheet.12">
                  <p:embed/>
                </p:oleObj>
              </mc:Choice>
              <mc:Fallback>
                <p:oleObj name="Worksheet" r:id="rId2" imgW="6153126" imgH="3762432" progId="Excel.Sheet.12">
                  <p:embed/>
                  <p:pic>
                    <p:nvPicPr>
                      <p:cNvPr id="3" name="Object 2"/>
                      <p:cNvPicPr/>
                      <p:nvPr/>
                    </p:nvPicPr>
                    <p:blipFill>
                      <a:blip r:embed="rId3"/>
                      <a:stretch>
                        <a:fillRect/>
                      </a:stretch>
                    </p:blipFill>
                    <p:spPr>
                      <a:xfrm>
                        <a:off x="581025" y="390525"/>
                        <a:ext cx="11249025" cy="5711825"/>
                      </a:xfrm>
                      <a:prstGeom prst="rect">
                        <a:avLst/>
                      </a:prstGeom>
                    </p:spPr>
                  </p:pic>
                </p:oleObj>
              </mc:Fallback>
            </mc:AlternateContent>
          </a:graphicData>
        </a:graphic>
      </p:graphicFrame>
    </p:spTree>
    <p:extLst>
      <p:ext uri="{BB962C8B-B14F-4D97-AF65-F5344CB8AC3E}">
        <p14:creationId xmlns:p14="http://schemas.microsoft.com/office/powerpoint/2010/main" val="28083364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4DFC-0132-B77A-AAD4-3A596A2DEF3F}"/>
              </a:ext>
            </a:extLst>
          </p:cNvPr>
          <p:cNvSpPr>
            <a:spLocks noGrp="1"/>
          </p:cNvSpPr>
          <p:nvPr>
            <p:ph type="title"/>
          </p:nvPr>
        </p:nvSpPr>
        <p:spPr/>
        <p:txBody>
          <a:bodyPr/>
          <a:lstStyle/>
          <a:p>
            <a:pPr algn="ctr"/>
            <a:r>
              <a:rPr lang="en-US" dirty="0"/>
              <a:t>Investor Worries!</a:t>
            </a:r>
          </a:p>
        </p:txBody>
      </p:sp>
      <p:sp>
        <p:nvSpPr>
          <p:cNvPr id="3" name="Content Placeholder 2">
            <a:extLst>
              <a:ext uri="{FF2B5EF4-FFF2-40B4-BE49-F238E27FC236}">
                <a16:creationId xmlns:a16="http://schemas.microsoft.com/office/drawing/2014/main" id="{19B347CA-B204-4284-7834-26F4A6FC101D}"/>
              </a:ext>
            </a:extLst>
          </p:cNvPr>
          <p:cNvSpPr>
            <a:spLocks noGrp="1"/>
          </p:cNvSpPr>
          <p:nvPr>
            <p:ph idx="1"/>
          </p:nvPr>
        </p:nvSpPr>
        <p:spPr/>
        <p:txBody>
          <a:bodyPr/>
          <a:lstStyle/>
          <a:p>
            <a:pPr marL="0" indent="0">
              <a:buNone/>
            </a:pPr>
            <a:r>
              <a:rPr lang="en-US" dirty="0"/>
              <a:t>Participants in the CIT are not immune to the downturns that investments experience from time to time.   What the CIT brings to the table during these times is a dedicated team of professionals from Vanguard plus the oversight of dedicated and knowledgeable volunteers from multiple NACCC churches.  These groups continue to forecast future results, adjusting the portfolio, when necessary, but never losing sight of the long-term investment objectives of the Trust.</a:t>
            </a:r>
          </a:p>
        </p:txBody>
      </p:sp>
    </p:spTree>
    <p:extLst>
      <p:ext uri="{BB962C8B-B14F-4D97-AF65-F5344CB8AC3E}">
        <p14:creationId xmlns:p14="http://schemas.microsoft.com/office/powerpoint/2010/main" val="3622897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254643" y="524680"/>
            <a:ext cx="11806177" cy="58631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500" b="0" i="0" u="none" strike="noStrike" kern="1200" cap="none" spc="0" normalizeH="0" baseline="0" noProof="0" dirty="0">
                <a:ln>
                  <a:noFill/>
                </a:ln>
                <a:solidFill>
                  <a:prstClr val="black"/>
                </a:solidFill>
                <a:effectLst/>
                <a:uLnTx/>
                <a:uFillTx/>
                <a:latin typeface="Calibri" panose="020F0502020204030204"/>
                <a:ea typeface="+mn-ea"/>
                <a:cs typeface="+mn-cs"/>
              </a:rPr>
              <a:t>SPECIAL </a:t>
            </a:r>
            <a:r>
              <a:rPr kumimoji="0" lang="en-US" sz="7500" b="0" i="1" u="sng" strike="noStrike" kern="1200" cap="none" spc="0" normalizeH="0" baseline="0" noProof="0" dirty="0">
                <a:ln>
                  <a:noFill/>
                </a:ln>
                <a:solidFill>
                  <a:prstClr val="black"/>
                </a:solidFill>
                <a:effectLst/>
                <a:uLnTx/>
                <a:uFillTx/>
                <a:latin typeface="Calibri" panose="020F0502020204030204"/>
                <a:ea typeface="+mn-ea"/>
                <a:cs typeface="+mn-cs"/>
              </a:rPr>
              <a:t>WELCOME </a:t>
            </a:r>
            <a:r>
              <a:rPr kumimoji="0" lang="en-US" sz="7500" b="0" i="0" u="none" strike="noStrike" kern="1200" cap="none" spc="0" normalizeH="0" baseline="0" noProof="0" dirty="0">
                <a:ln>
                  <a:noFill/>
                </a:ln>
                <a:solidFill>
                  <a:prstClr val="black"/>
                </a:solidFill>
                <a:effectLst/>
                <a:uLnTx/>
                <a:uFillTx/>
                <a:latin typeface="Calibri" panose="020F0502020204030204"/>
                <a:ea typeface="+mn-ea"/>
                <a:cs typeface="+mn-cs"/>
              </a:rPr>
              <a:t>TO THOSE CHURCHES WHO JOINED THE CONGREGATIONAL INVESTMENT TRUST IN          FY 2021-2022!</a:t>
            </a:r>
          </a:p>
        </p:txBody>
      </p:sp>
    </p:spTree>
    <p:extLst>
      <p:ext uri="{BB962C8B-B14F-4D97-AF65-F5344CB8AC3E}">
        <p14:creationId xmlns:p14="http://schemas.microsoft.com/office/powerpoint/2010/main" val="234226502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192911" y="1579133"/>
            <a:ext cx="11806177" cy="280076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Congregational Church of East Sumner, 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Pine Hill Congregational Church, MI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(Information about the CIT can be found at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www.naccc.org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67113839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63027F9-4911-2472-B297-496BA8DF5CD6}"/>
              </a:ext>
            </a:extLst>
          </p:cNvPr>
          <p:cNvPicPr>
            <a:picLocks noChangeAspect="1"/>
          </p:cNvPicPr>
          <p:nvPr/>
        </p:nvPicPr>
        <p:blipFill>
          <a:blip r:embed="rId2"/>
          <a:stretch>
            <a:fillRect/>
          </a:stretch>
        </p:blipFill>
        <p:spPr>
          <a:xfrm>
            <a:off x="2418734" y="0"/>
            <a:ext cx="6649801" cy="6857572"/>
          </a:xfrm>
          <a:prstGeom prst="rect">
            <a:avLst/>
          </a:prstGeom>
        </p:spPr>
      </p:pic>
    </p:spTree>
    <p:extLst>
      <p:ext uri="{BB962C8B-B14F-4D97-AF65-F5344CB8AC3E}">
        <p14:creationId xmlns:p14="http://schemas.microsoft.com/office/powerpoint/2010/main" val="232180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C015AF88-2218-BE7B-82A8-405809C69C69}"/>
              </a:ext>
            </a:extLst>
          </p:cNvPr>
          <p:cNvGraphicFramePr>
            <a:graphicFrameLocks noChangeAspect="1"/>
          </p:cNvGraphicFramePr>
          <p:nvPr>
            <p:extLst>
              <p:ext uri="{D42A27DB-BD31-4B8C-83A1-F6EECF244321}">
                <p14:modId xmlns:p14="http://schemas.microsoft.com/office/powerpoint/2010/main" val="2684739162"/>
              </p:ext>
            </p:extLst>
          </p:nvPr>
        </p:nvGraphicFramePr>
        <p:xfrm>
          <a:off x="1430595" y="206477"/>
          <a:ext cx="9320980" cy="6341807"/>
        </p:xfrm>
        <a:graphic>
          <a:graphicData uri="http://schemas.openxmlformats.org/presentationml/2006/ole">
            <mc:AlternateContent xmlns:mc="http://schemas.openxmlformats.org/markup-compatibility/2006">
              <mc:Choice xmlns:v="urn:schemas-microsoft-com:vml" Requires="v">
                <p:oleObj name="Worksheet" r:id="rId2" imgW="7496162" imgH="5514827" progId="Excel.Sheet.12">
                  <p:embed/>
                </p:oleObj>
              </mc:Choice>
              <mc:Fallback>
                <p:oleObj name="Worksheet" r:id="rId2" imgW="7496162" imgH="5514827" progId="Excel.Sheet.12">
                  <p:embed/>
                  <p:pic>
                    <p:nvPicPr>
                      <p:cNvPr id="0" name=""/>
                      <p:cNvPicPr/>
                      <p:nvPr/>
                    </p:nvPicPr>
                    <p:blipFill>
                      <a:blip r:embed="rId3"/>
                      <a:stretch>
                        <a:fillRect/>
                      </a:stretch>
                    </p:blipFill>
                    <p:spPr>
                      <a:xfrm>
                        <a:off x="1430595" y="206477"/>
                        <a:ext cx="9320980" cy="6341807"/>
                      </a:xfrm>
                      <a:prstGeom prst="rect">
                        <a:avLst/>
                      </a:prstGeom>
                    </p:spPr>
                  </p:pic>
                </p:oleObj>
              </mc:Fallback>
            </mc:AlternateContent>
          </a:graphicData>
        </a:graphic>
      </p:graphicFrame>
    </p:spTree>
    <p:extLst>
      <p:ext uri="{BB962C8B-B14F-4D97-AF65-F5344CB8AC3E}">
        <p14:creationId xmlns:p14="http://schemas.microsoft.com/office/powerpoint/2010/main" val="824243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02C81926-5570-CE42-93D9-F9DBB6A8DB74}"/>
              </a:ext>
            </a:extLst>
          </p:cNvPr>
          <p:cNvGraphicFramePr>
            <a:graphicFrameLocks noChangeAspect="1"/>
          </p:cNvGraphicFramePr>
          <p:nvPr>
            <p:extLst>
              <p:ext uri="{D42A27DB-BD31-4B8C-83A1-F6EECF244321}">
                <p14:modId xmlns:p14="http://schemas.microsoft.com/office/powerpoint/2010/main" val="913677661"/>
              </p:ext>
            </p:extLst>
          </p:nvPr>
        </p:nvGraphicFramePr>
        <p:xfrm>
          <a:off x="1047135" y="383458"/>
          <a:ext cx="9910917" cy="5840361"/>
        </p:xfrm>
        <a:graphic>
          <a:graphicData uri="http://schemas.openxmlformats.org/presentationml/2006/ole">
            <mc:AlternateContent xmlns:mc="http://schemas.openxmlformats.org/markup-compatibility/2006">
              <mc:Choice xmlns:v="urn:schemas-microsoft-com:vml" Requires="v">
                <p:oleObj name="Worksheet" r:id="rId2" imgW="7496162" imgH="4124181" progId="Excel.Sheet.12">
                  <p:embed/>
                </p:oleObj>
              </mc:Choice>
              <mc:Fallback>
                <p:oleObj name="Worksheet" r:id="rId2" imgW="7496162" imgH="4124181" progId="Excel.Sheet.12">
                  <p:embed/>
                  <p:pic>
                    <p:nvPicPr>
                      <p:cNvPr id="0" name=""/>
                      <p:cNvPicPr/>
                      <p:nvPr/>
                    </p:nvPicPr>
                    <p:blipFill>
                      <a:blip r:embed="rId3"/>
                      <a:stretch>
                        <a:fillRect/>
                      </a:stretch>
                    </p:blipFill>
                    <p:spPr>
                      <a:xfrm>
                        <a:off x="1047135" y="383458"/>
                        <a:ext cx="9910917" cy="5840361"/>
                      </a:xfrm>
                      <a:prstGeom prst="rect">
                        <a:avLst/>
                      </a:prstGeom>
                    </p:spPr>
                  </p:pic>
                </p:oleObj>
              </mc:Fallback>
            </mc:AlternateContent>
          </a:graphicData>
        </a:graphic>
      </p:graphicFrame>
    </p:spTree>
    <p:extLst>
      <p:ext uri="{BB962C8B-B14F-4D97-AF65-F5344CB8AC3E}">
        <p14:creationId xmlns:p14="http://schemas.microsoft.com/office/powerpoint/2010/main" val="382101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B93BEC78-ADA8-3735-DAE7-9B33A01557A2}"/>
              </a:ext>
            </a:extLst>
          </p:cNvPr>
          <p:cNvGraphicFramePr>
            <a:graphicFrameLocks noChangeAspect="1"/>
          </p:cNvGraphicFramePr>
          <p:nvPr>
            <p:extLst>
              <p:ext uri="{D42A27DB-BD31-4B8C-83A1-F6EECF244321}">
                <p14:modId xmlns:p14="http://schemas.microsoft.com/office/powerpoint/2010/main" val="1772706861"/>
              </p:ext>
            </p:extLst>
          </p:nvPr>
        </p:nvGraphicFramePr>
        <p:xfrm>
          <a:off x="1282700" y="236538"/>
          <a:ext cx="16706850" cy="6415087"/>
        </p:xfrm>
        <a:graphic>
          <a:graphicData uri="http://schemas.openxmlformats.org/presentationml/2006/ole">
            <mc:AlternateContent xmlns:mc="http://schemas.openxmlformats.org/markup-compatibility/2006">
              <mc:Choice xmlns:v="urn:schemas-microsoft-com:vml" Requires="v">
                <p:oleObj name="Worksheet" r:id="rId2" imgW="12287082" imgH="5943429" progId="Excel.Sheet.12">
                  <p:embed/>
                </p:oleObj>
              </mc:Choice>
              <mc:Fallback>
                <p:oleObj name="Worksheet" r:id="rId2" imgW="12287082" imgH="5943429" progId="Excel.Sheet.12">
                  <p:embed/>
                  <p:pic>
                    <p:nvPicPr>
                      <p:cNvPr id="0" name=""/>
                      <p:cNvPicPr/>
                      <p:nvPr/>
                    </p:nvPicPr>
                    <p:blipFill>
                      <a:blip r:embed="rId3"/>
                      <a:stretch>
                        <a:fillRect/>
                      </a:stretch>
                    </p:blipFill>
                    <p:spPr>
                      <a:xfrm>
                        <a:off x="1282700" y="236538"/>
                        <a:ext cx="16706850" cy="6415087"/>
                      </a:xfrm>
                      <a:prstGeom prst="rect">
                        <a:avLst/>
                      </a:prstGeom>
                    </p:spPr>
                  </p:pic>
                </p:oleObj>
              </mc:Fallback>
            </mc:AlternateContent>
          </a:graphicData>
        </a:graphic>
      </p:graphicFrame>
    </p:spTree>
    <p:extLst>
      <p:ext uri="{BB962C8B-B14F-4D97-AF65-F5344CB8AC3E}">
        <p14:creationId xmlns:p14="http://schemas.microsoft.com/office/powerpoint/2010/main" val="3260080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8B1E15E3-B58D-CABF-578B-BCB9016537B9}"/>
              </a:ext>
            </a:extLst>
          </p:cNvPr>
          <p:cNvGraphicFramePr>
            <a:graphicFrameLocks noChangeAspect="1"/>
          </p:cNvGraphicFramePr>
          <p:nvPr>
            <p:extLst>
              <p:ext uri="{D42A27DB-BD31-4B8C-83A1-F6EECF244321}">
                <p14:modId xmlns:p14="http://schemas.microsoft.com/office/powerpoint/2010/main" val="1754954318"/>
              </p:ext>
            </p:extLst>
          </p:nvPr>
        </p:nvGraphicFramePr>
        <p:xfrm>
          <a:off x="1002890" y="530942"/>
          <a:ext cx="10264877" cy="5781368"/>
        </p:xfrm>
        <a:graphic>
          <a:graphicData uri="http://schemas.openxmlformats.org/presentationml/2006/ole">
            <mc:AlternateContent xmlns:mc="http://schemas.openxmlformats.org/markup-compatibility/2006">
              <mc:Choice xmlns:v="urn:schemas-microsoft-com:vml" Requires="v">
                <p:oleObj name="Worksheet" r:id="rId2" imgW="7496162" imgH="4705228" progId="Excel.Sheet.12">
                  <p:embed/>
                </p:oleObj>
              </mc:Choice>
              <mc:Fallback>
                <p:oleObj name="Worksheet" r:id="rId2" imgW="7496162" imgH="4705228" progId="Excel.Sheet.12">
                  <p:embed/>
                  <p:pic>
                    <p:nvPicPr>
                      <p:cNvPr id="0" name=""/>
                      <p:cNvPicPr/>
                      <p:nvPr/>
                    </p:nvPicPr>
                    <p:blipFill>
                      <a:blip r:embed="rId3"/>
                      <a:stretch>
                        <a:fillRect/>
                      </a:stretch>
                    </p:blipFill>
                    <p:spPr>
                      <a:xfrm>
                        <a:off x="1002890" y="530942"/>
                        <a:ext cx="10264877" cy="5781368"/>
                      </a:xfrm>
                      <a:prstGeom prst="rect">
                        <a:avLst/>
                      </a:prstGeom>
                    </p:spPr>
                  </p:pic>
                </p:oleObj>
              </mc:Fallback>
            </mc:AlternateContent>
          </a:graphicData>
        </a:graphic>
      </p:graphicFrame>
    </p:spTree>
    <p:extLst>
      <p:ext uri="{BB962C8B-B14F-4D97-AF65-F5344CB8AC3E}">
        <p14:creationId xmlns:p14="http://schemas.microsoft.com/office/powerpoint/2010/main" val="3428841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2106080002"/>
              </p:ext>
            </p:extLst>
          </p:nvPr>
        </p:nvGraphicFramePr>
        <p:xfrm>
          <a:off x="0" y="0"/>
          <a:ext cx="12191999" cy="72603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04819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42ADD5BB-CD60-2D9C-1C7F-846B9B4FC067}"/>
              </a:ext>
            </a:extLst>
          </p:cNvPr>
          <p:cNvGraphicFramePr>
            <a:graphicFrameLocks noChangeAspect="1"/>
          </p:cNvGraphicFramePr>
          <p:nvPr>
            <p:extLst>
              <p:ext uri="{D42A27DB-BD31-4B8C-83A1-F6EECF244321}">
                <p14:modId xmlns:p14="http://schemas.microsoft.com/office/powerpoint/2010/main" val="2537642507"/>
              </p:ext>
            </p:extLst>
          </p:nvPr>
        </p:nvGraphicFramePr>
        <p:xfrm>
          <a:off x="1135626" y="309716"/>
          <a:ext cx="9556955" cy="5973097"/>
        </p:xfrm>
        <a:graphic>
          <a:graphicData uri="http://schemas.openxmlformats.org/presentationml/2006/ole">
            <mc:AlternateContent xmlns:mc="http://schemas.openxmlformats.org/markup-compatibility/2006">
              <mc:Choice xmlns:v="urn:schemas-microsoft-com:vml" Requires="v">
                <p:oleObj name="Worksheet" r:id="rId2" imgW="7324824" imgH="4724558" progId="Excel.Sheet.12">
                  <p:embed/>
                </p:oleObj>
              </mc:Choice>
              <mc:Fallback>
                <p:oleObj name="Worksheet" r:id="rId2" imgW="7324824" imgH="4724558" progId="Excel.Sheet.12">
                  <p:embed/>
                  <p:pic>
                    <p:nvPicPr>
                      <p:cNvPr id="0" name=""/>
                      <p:cNvPicPr/>
                      <p:nvPr/>
                    </p:nvPicPr>
                    <p:blipFill>
                      <a:blip r:embed="rId3"/>
                      <a:stretch>
                        <a:fillRect/>
                      </a:stretch>
                    </p:blipFill>
                    <p:spPr>
                      <a:xfrm>
                        <a:off x="1135626" y="309716"/>
                        <a:ext cx="9556955" cy="5973097"/>
                      </a:xfrm>
                      <a:prstGeom prst="rect">
                        <a:avLst/>
                      </a:prstGeom>
                    </p:spPr>
                  </p:pic>
                </p:oleObj>
              </mc:Fallback>
            </mc:AlternateContent>
          </a:graphicData>
        </a:graphic>
      </p:graphicFrame>
    </p:spTree>
    <p:extLst>
      <p:ext uri="{BB962C8B-B14F-4D97-AF65-F5344CB8AC3E}">
        <p14:creationId xmlns:p14="http://schemas.microsoft.com/office/powerpoint/2010/main" val="1235393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299469BF-548C-00E2-000F-F597548DA58D}"/>
              </a:ext>
            </a:extLst>
          </p:cNvPr>
          <p:cNvGraphicFramePr>
            <a:graphicFrameLocks noChangeAspect="1"/>
          </p:cNvGraphicFramePr>
          <p:nvPr>
            <p:extLst>
              <p:ext uri="{D42A27DB-BD31-4B8C-83A1-F6EECF244321}">
                <p14:modId xmlns:p14="http://schemas.microsoft.com/office/powerpoint/2010/main" val="3892365774"/>
              </p:ext>
            </p:extLst>
          </p:nvPr>
        </p:nvGraphicFramePr>
        <p:xfrm>
          <a:off x="1696066" y="324465"/>
          <a:ext cx="8981766" cy="6105832"/>
        </p:xfrm>
        <a:graphic>
          <a:graphicData uri="http://schemas.openxmlformats.org/presentationml/2006/ole">
            <mc:AlternateContent xmlns:mc="http://schemas.openxmlformats.org/markup-compatibility/2006">
              <mc:Choice xmlns:v="urn:schemas-microsoft-com:vml" Requires="v">
                <p:oleObj name="Worksheet" r:id="rId2" imgW="7324824" imgH="5315080" progId="Excel.Sheet.12">
                  <p:embed/>
                </p:oleObj>
              </mc:Choice>
              <mc:Fallback>
                <p:oleObj name="Worksheet" r:id="rId2" imgW="7324824" imgH="5315080" progId="Excel.Sheet.12">
                  <p:embed/>
                  <p:pic>
                    <p:nvPicPr>
                      <p:cNvPr id="0" name=""/>
                      <p:cNvPicPr/>
                      <p:nvPr/>
                    </p:nvPicPr>
                    <p:blipFill>
                      <a:blip r:embed="rId3"/>
                      <a:stretch>
                        <a:fillRect/>
                      </a:stretch>
                    </p:blipFill>
                    <p:spPr>
                      <a:xfrm>
                        <a:off x="1696066" y="324465"/>
                        <a:ext cx="8981766" cy="6105832"/>
                      </a:xfrm>
                      <a:prstGeom prst="rect">
                        <a:avLst/>
                      </a:prstGeom>
                    </p:spPr>
                  </p:pic>
                </p:oleObj>
              </mc:Fallback>
            </mc:AlternateContent>
          </a:graphicData>
        </a:graphic>
      </p:graphicFrame>
    </p:spTree>
    <p:extLst>
      <p:ext uri="{BB962C8B-B14F-4D97-AF65-F5344CB8AC3E}">
        <p14:creationId xmlns:p14="http://schemas.microsoft.com/office/powerpoint/2010/main" val="7143264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6114</TotalTime>
  <Words>159</Words>
  <Application>Microsoft Office PowerPoint</Application>
  <PresentationFormat>Widescreen</PresentationFormat>
  <Paragraphs>10</Paragraphs>
  <Slides>25</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0" baseType="lpstr">
      <vt:lpstr>Arial</vt:lpstr>
      <vt:lpstr>Calibri</vt:lpstr>
      <vt:lpstr>Calibri Light</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Investor Worries!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Drea</dc:creator>
  <cp:lastModifiedBy>Carrie Dahm</cp:lastModifiedBy>
  <cp:revision>58</cp:revision>
  <cp:lastPrinted>2022-06-01T16:21:57Z</cp:lastPrinted>
  <dcterms:created xsi:type="dcterms:W3CDTF">2020-05-27T16:41:59Z</dcterms:created>
  <dcterms:modified xsi:type="dcterms:W3CDTF">2022-06-09T14:48:19Z</dcterms:modified>
</cp:coreProperties>
</file>